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=""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200" dirty="0">
                <a:latin typeface="Corbel" panose="020B0503020204020204" pitchFamily="34" charset="0"/>
              </a:rPr>
              <a:t>A la fecha </a:t>
            </a:r>
            <a:r>
              <a:rPr lang="es-ES" sz="3200" dirty="0" smtClean="0">
                <a:latin typeface="Corbel" panose="020B0503020204020204" pitchFamily="34" charset="0"/>
              </a:rPr>
              <a:t>de conclusión del </a:t>
            </a:r>
            <a:r>
              <a:rPr lang="es-ES" sz="3200" dirty="0">
                <a:latin typeface="Corbel" panose="020B0503020204020204" pitchFamily="34" charset="0"/>
              </a:rPr>
              <a:t>mes </a:t>
            </a:r>
            <a:r>
              <a:rPr lang="es-ES" sz="3200" dirty="0" smtClean="0">
                <a:latin typeface="Corbel" panose="020B0503020204020204" pitchFamily="34" charset="0"/>
              </a:rPr>
              <a:t>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Mayo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2019</a:t>
            </a:r>
            <a:r>
              <a:rPr lang="es-ES" sz="3200" dirty="0" smtClean="0">
                <a:latin typeface="Corbel" panose="020B0503020204020204" pitchFamily="34" charset="0"/>
              </a:rPr>
              <a:t>, </a:t>
            </a:r>
            <a:r>
              <a:rPr lang="es-ES" sz="3200" dirty="0">
                <a:latin typeface="Corbel" panose="020B050302020402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comisionado</a:t>
            </a:r>
            <a:r>
              <a:rPr lang="es-ES" sz="3200" dirty="0">
                <a:latin typeface="Corbel" panose="020B0503020204020204" pitchFamily="34" charset="0"/>
              </a:rPr>
              <a:t> en el </a:t>
            </a:r>
            <a:r>
              <a:rPr lang="es-ES" sz="3200" dirty="0" smtClean="0">
                <a:latin typeface="Corbel" panose="020B0503020204020204" pitchFamily="34" charset="0"/>
              </a:rPr>
              <a:t>Tribunal </a:t>
            </a:r>
            <a:r>
              <a:rPr lang="es-ES" sz="3200" dirty="0"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latin typeface="Corbel" panose="020B0503020204020204" pitchFamily="34" charset="0"/>
              </a:rPr>
              <a:t>Zaragoza.</a:t>
            </a:r>
          </a:p>
          <a:p>
            <a:pPr algn="just"/>
            <a:endParaRPr lang="es-ES" sz="3200" dirty="0">
              <a:latin typeface="Corbel" panose="020B0503020204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Responsable degenerar la información</a:t>
            </a:r>
            <a:r>
              <a:rPr lang="es-ES" sz="1200" b="1" dirty="0">
                <a:latin typeface="Corbel" panose="020B0503020204020204" pitchFamily="34" charset="0"/>
              </a:rPr>
              <a:t>:</a:t>
            </a:r>
            <a:r>
              <a:rPr lang="es-ES" sz="1200" dirty="0">
                <a:latin typeface="Corbel" panose="020B0503020204020204" pitchFamily="34" charset="0"/>
              </a:rPr>
              <a:t> Lic. Myriam Fuentes Pedraza, Directora de Recursos </a:t>
            </a:r>
            <a:r>
              <a:rPr lang="es-ES" sz="1200" dirty="0" smtClean="0">
                <a:latin typeface="Corbel" panose="020B050302020402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Fecha de actualización</a:t>
            </a:r>
            <a:r>
              <a:rPr lang="es-ES" sz="1200" dirty="0" smtClean="0">
                <a:latin typeface="Corbel" panose="020B0503020204020204" pitchFamily="34" charset="0"/>
              </a:rPr>
              <a:t>: 07 </a:t>
            </a:r>
            <a:r>
              <a:rPr lang="es-ES" sz="1200" dirty="0" smtClean="0">
                <a:latin typeface="Corbel" panose="020B0503020204020204" pitchFamily="34" charset="0"/>
              </a:rPr>
              <a:t>junio 2019</a:t>
            </a:r>
            <a:endParaRPr lang="es-ES" sz="1200" dirty="0" smtClean="0">
              <a:latin typeface="Corbel" panose="020B0503020204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116190" y="373487"/>
            <a:ext cx="305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orbel" panose="020B0503020204020204" pitchFamily="34" charset="0"/>
              </a:rPr>
              <a:t>Comisiones</a:t>
            </a:r>
            <a:endParaRPr lang="es-MX" sz="36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58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50</cp:revision>
  <dcterms:created xsi:type="dcterms:W3CDTF">2017-10-16T15:52:26Z</dcterms:created>
  <dcterms:modified xsi:type="dcterms:W3CDTF">2019-06-04T20:15:21Z</dcterms:modified>
</cp:coreProperties>
</file>